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3114" y="4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20/7/2023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20/7/2023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20/7/2023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20/7/2023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20/7/2023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20/7/2023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20/7/2023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20/7/2023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20/7/2023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20/7/2023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20/7/2023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20/7/2023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6_7_8_ΨΗΦΙΑΚΑ_ΠΟΙΟΤΙΚΟΣ\7_ΨΗΦΙΑΚΟ ΒΗΜΑ\13.ΥΠΟΧΡΕΩΣΕΙΣ_ΔΗΜΟΣΙΟΤΗΤΑΣ\vimaafisaEPEND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63" y="30163"/>
            <a:ext cx="10753726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20/7/2023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ΝΤΟΚΙΟΥΣΙΣ (DOCUSYS) ΑΝΩΝΥΜΗ ΕΜΠΟΡΙΚΗ ΕΤΑΙΡΕΙΑ ΠΡΟΩΘΗΣΕΩΣ ΕΞΟΠΛΙΣΜΟΥ ΓΡΑΦΕΙΩΝ ΕΞΑΡΤΗΜΑΤΩΝ ΚΑΙ ΜΕΘΟΔΩΝ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Αττικής εντάχθηκε στη 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ψηφιακή αναβάθμιση των πολύ μικρών, μικρών και μεσαίων επιχειρήσεων.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46.309,65 €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 των οποίων η δημόσια δαπάνη ανέρχεται σε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23.154,81 €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689054"/>
            <a:ext cx="9217024" cy="4962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κ.α.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Ψηφιακές Υπηρεσίες (ψηφιακή διαφήμιση, πιστοποίηση ψηφιακής πολιτικής ασφάλειας, καταχώρηση και μεταφορά δεδομένων κ.α.)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201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Karyati Marilena</cp:lastModifiedBy>
  <cp:revision>52</cp:revision>
  <dcterms:created xsi:type="dcterms:W3CDTF">2018-02-13T12:16:57Z</dcterms:created>
  <dcterms:modified xsi:type="dcterms:W3CDTF">2023-07-20T10:27:24Z</dcterms:modified>
</cp:coreProperties>
</file>